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66" r:id="rId3"/>
    <p:sldId id="268" r:id="rId4"/>
    <p:sldId id="264" r:id="rId5"/>
    <p:sldId id="265" r:id="rId6"/>
    <p:sldId id="257" r:id="rId7"/>
    <p:sldId id="258" r:id="rId8"/>
    <p:sldId id="259" r:id="rId9"/>
    <p:sldId id="260" r:id="rId10"/>
    <p:sldId id="261" r:id="rId11"/>
    <p:sldId id="262" r:id="rId12"/>
    <p:sldId id="263" r:id="rId13"/>
    <p:sldId id="267"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4660"/>
  </p:normalViewPr>
  <p:slideViewPr>
    <p:cSldViewPr snapToGrid="0">
      <p:cViewPr varScale="1">
        <p:scale>
          <a:sx n="81" d="100"/>
          <a:sy n="81" d="100"/>
        </p:scale>
        <p:origin x="66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Timms" userId="cf4a4f5798707f63" providerId="LiveId" clId="{E1E92A13-F96F-4F19-A3A3-FFFF07A6F6CA}"/>
    <pc:docChg chg="undo custSel addSld modSld">
      <pc:chgData name="Simon Timms" userId="cf4a4f5798707f63" providerId="LiveId" clId="{E1E92A13-F96F-4F19-A3A3-FFFF07A6F6CA}" dt="2018-04-21T21:48:17.669" v="1259" actId="20577"/>
      <pc:docMkLst>
        <pc:docMk/>
      </pc:docMkLst>
      <pc:sldChg chg="addSp modSp">
        <pc:chgData name="Simon Timms" userId="cf4a4f5798707f63" providerId="LiveId" clId="{E1E92A13-F96F-4F19-A3A3-FFFF07A6F6CA}" dt="2018-04-21T01:29:00.658" v="212" actId="1076"/>
        <pc:sldMkLst>
          <pc:docMk/>
          <pc:sldMk cId="2957802142" sldId="258"/>
        </pc:sldMkLst>
        <pc:picChg chg="add mod">
          <ac:chgData name="Simon Timms" userId="cf4a4f5798707f63" providerId="LiveId" clId="{E1E92A13-F96F-4F19-A3A3-FFFF07A6F6CA}" dt="2018-04-21T01:29:00.658" v="212" actId="1076"/>
          <ac:picMkLst>
            <pc:docMk/>
            <pc:sldMk cId="2957802142" sldId="258"/>
            <ac:picMk id="3074" creationId="{09D77D96-5177-4EEC-8D52-A12523B41408}"/>
          </ac:picMkLst>
        </pc:picChg>
      </pc:sldChg>
      <pc:sldChg chg="addSp modSp">
        <pc:chgData name="Simon Timms" userId="cf4a4f5798707f63" providerId="LiveId" clId="{E1E92A13-F96F-4F19-A3A3-FFFF07A6F6CA}" dt="2018-04-21T01:30:25.408" v="224" actId="1076"/>
        <pc:sldMkLst>
          <pc:docMk/>
          <pc:sldMk cId="914668036" sldId="259"/>
        </pc:sldMkLst>
        <pc:spChg chg="mod">
          <ac:chgData name="Simon Timms" userId="cf4a4f5798707f63" providerId="LiveId" clId="{E1E92A13-F96F-4F19-A3A3-FFFF07A6F6CA}" dt="2018-04-21T01:29:59.343" v="220" actId="20577"/>
          <ac:spMkLst>
            <pc:docMk/>
            <pc:sldMk cId="914668036" sldId="259"/>
            <ac:spMk id="2" creationId="{16A0C611-A0B8-493D-A590-4038E0BD6C0E}"/>
          </ac:spMkLst>
        </pc:spChg>
        <pc:picChg chg="add mod">
          <ac:chgData name="Simon Timms" userId="cf4a4f5798707f63" providerId="LiveId" clId="{E1E92A13-F96F-4F19-A3A3-FFFF07A6F6CA}" dt="2018-04-21T01:30:25.408" v="224" actId="1076"/>
          <ac:picMkLst>
            <pc:docMk/>
            <pc:sldMk cId="914668036" sldId="259"/>
            <ac:picMk id="4098" creationId="{D7A9C91B-0F00-4C56-920C-9750042EE186}"/>
          </ac:picMkLst>
        </pc:picChg>
      </pc:sldChg>
      <pc:sldChg chg="addSp modSp">
        <pc:chgData name="Simon Timms" userId="cf4a4f5798707f63" providerId="LiveId" clId="{E1E92A13-F96F-4F19-A3A3-FFFF07A6F6CA}" dt="2018-04-21T01:28:29.619" v="208" actId="1076"/>
        <pc:sldMkLst>
          <pc:docMk/>
          <pc:sldMk cId="3310706575" sldId="260"/>
        </pc:sldMkLst>
        <pc:picChg chg="add mod">
          <ac:chgData name="Simon Timms" userId="cf4a4f5798707f63" providerId="LiveId" clId="{E1E92A13-F96F-4F19-A3A3-FFFF07A6F6CA}" dt="2018-04-21T01:28:29.619" v="208" actId="1076"/>
          <ac:picMkLst>
            <pc:docMk/>
            <pc:sldMk cId="3310706575" sldId="260"/>
            <ac:picMk id="2050" creationId="{487C3DF7-27E2-45A5-B7ED-E8B054DFE782}"/>
          </ac:picMkLst>
        </pc:picChg>
      </pc:sldChg>
      <pc:sldChg chg="modSp modNotesTx">
        <pc:chgData name="Simon Timms" userId="cf4a4f5798707f63" providerId="LiveId" clId="{E1E92A13-F96F-4F19-A3A3-FFFF07A6F6CA}" dt="2018-04-21T01:41:09.689" v="825" actId="20577"/>
        <pc:sldMkLst>
          <pc:docMk/>
          <pc:sldMk cId="2450028022" sldId="261"/>
        </pc:sldMkLst>
        <pc:spChg chg="mod">
          <ac:chgData name="Simon Timms" userId="cf4a4f5798707f63" providerId="LiveId" clId="{E1E92A13-F96F-4F19-A3A3-FFFF07A6F6CA}" dt="2018-04-21T01:40:06.191" v="563" actId="20577"/>
          <ac:spMkLst>
            <pc:docMk/>
            <pc:sldMk cId="2450028022" sldId="261"/>
            <ac:spMk id="3" creationId="{40252807-55B2-4152-828A-0B882040338A}"/>
          </ac:spMkLst>
        </pc:spChg>
      </pc:sldChg>
      <pc:sldChg chg="modSp">
        <pc:chgData name="Simon Timms" userId="cf4a4f5798707f63" providerId="LiveId" clId="{E1E92A13-F96F-4F19-A3A3-FFFF07A6F6CA}" dt="2018-04-21T01:43:39.662" v="911" actId="20577"/>
        <pc:sldMkLst>
          <pc:docMk/>
          <pc:sldMk cId="140628077" sldId="262"/>
        </pc:sldMkLst>
        <pc:spChg chg="mod">
          <ac:chgData name="Simon Timms" userId="cf4a4f5798707f63" providerId="LiveId" clId="{E1E92A13-F96F-4F19-A3A3-FFFF07A6F6CA}" dt="2018-04-21T01:43:39.662" v="911" actId="20577"/>
          <ac:spMkLst>
            <pc:docMk/>
            <pc:sldMk cId="140628077" sldId="262"/>
            <ac:spMk id="3" creationId="{03EB49C5-3F61-4B43-89BD-B148498EB49B}"/>
          </ac:spMkLst>
        </pc:spChg>
      </pc:sldChg>
      <pc:sldChg chg="modSp">
        <pc:chgData name="Simon Timms" userId="cf4a4f5798707f63" providerId="LiveId" clId="{E1E92A13-F96F-4F19-A3A3-FFFF07A6F6CA}" dt="2018-04-21T01:22:40.836" v="73" actId="12"/>
        <pc:sldMkLst>
          <pc:docMk/>
          <pc:sldMk cId="2259098398" sldId="264"/>
        </pc:sldMkLst>
        <pc:spChg chg="mod">
          <ac:chgData name="Simon Timms" userId="cf4a4f5798707f63" providerId="LiveId" clId="{E1E92A13-F96F-4F19-A3A3-FFFF07A6F6CA}" dt="2018-04-21T01:22:40.836" v="73" actId="12"/>
          <ac:spMkLst>
            <pc:docMk/>
            <pc:sldMk cId="2259098398" sldId="264"/>
            <ac:spMk id="3" creationId="{A3E4AC8D-EF45-41ED-AE59-399CE7CF52C1}"/>
          </ac:spMkLst>
        </pc:spChg>
      </pc:sldChg>
      <pc:sldChg chg="modSp">
        <pc:chgData name="Simon Timms" userId="cf4a4f5798707f63" providerId="LiveId" clId="{E1E92A13-F96F-4F19-A3A3-FFFF07A6F6CA}" dt="2018-04-21T01:24:09.427" v="204" actId="20577"/>
        <pc:sldMkLst>
          <pc:docMk/>
          <pc:sldMk cId="3832594108" sldId="265"/>
        </pc:sldMkLst>
        <pc:spChg chg="mod">
          <ac:chgData name="Simon Timms" userId="cf4a4f5798707f63" providerId="LiveId" clId="{E1E92A13-F96F-4F19-A3A3-FFFF07A6F6CA}" dt="2018-04-21T01:24:09.427" v="204" actId="20577"/>
          <ac:spMkLst>
            <pc:docMk/>
            <pc:sldMk cId="3832594108" sldId="265"/>
            <ac:spMk id="3" creationId="{487D09AD-9867-44DA-89C9-D8DC82A00AEC}"/>
          </ac:spMkLst>
        </pc:spChg>
      </pc:sldChg>
      <pc:sldChg chg="modSp add">
        <pc:chgData name="Simon Timms" userId="cf4a4f5798707f63" providerId="LiveId" clId="{E1E92A13-F96F-4F19-A3A3-FFFF07A6F6CA}" dt="2018-04-21T01:17:48.494" v="17" actId="20577"/>
        <pc:sldMkLst>
          <pc:docMk/>
          <pc:sldMk cId="1929374085" sldId="267"/>
        </pc:sldMkLst>
        <pc:spChg chg="mod">
          <ac:chgData name="Simon Timms" userId="cf4a4f5798707f63" providerId="LiveId" clId="{E1E92A13-F96F-4F19-A3A3-FFFF07A6F6CA}" dt="2018-04-21T01:17:02.107" v="13" actId="20577"/>
          <ac:spMkLst>
            <pc:docMk/>
            <pc:sldMk cId="1929374085" sldId="267"/>
            <ac:spMk id="2" creationId="{9BE04429-48EE-4942-B4ED-AD01C6F159B0}"/>
          </ac:spMkLst>
        </pc:spChg>
        <pc:spChg chg="mod">
          <ac:chgData name="Simon Timms" userId="cf4a4f5798707f63" providerId="LiveId" clId="{E1E92A13-F96F-4F19-A3A3-FFFF07A6F6CA}" dt="2018-04-21T01:17:48.494" v="17" actId="20577"/>
          <ac:spMkLst>
            <pc:docMk/>
            <pc:sldMk cId="1929374085" sldId="267"/>
            <ac:spMk id="3" creationId="{E0D7F88F-826C-4FD4-91DE-D1688A2ECDB2}"/>
          </ac:spMkLst>
        </pc:spChg>
      </pc:sldChg>
      <pc:sldChg chg="addSp delSp modSp add">
        <pc:chgData name="Simon Timms" userId="cf4a4f5798707f63" providerId="LiveId" clId="{E1E92A13-F96F-4F19-A3A3-FFFF07A6F6CA}" dt="2018-04-21T01:20:33.241" v="41" actId="207"/>
        <pc:sldMkLst>
          <pc:docMk/>
          <pc:sldMk cId="2486573846" sldId="268"/>
        </pc:sldMkLst>
        <pc:spChg chg="mod">
          <ac:chgData name="Simon Timms" userId="cf4a4f5798707f63" providerId="LiveId" clId="{E1E92A13-F96F-4F19-A3A3-FFFF07A6F6CA}" dt="2018-04-21T01:20:33.241" v="41" actId="207"/>
          <ac:spMkLst>
            <pc:docMk/>
            <pc:sldMk cId="2486573846" sldId="268"/>
            <ac:spMk id="2" creationId="{D5724A2E-3CCE-43D0-AE2B-130C54137A27}"/>
          </ac:spMkLst>
        </pc:spChg>
        <pc:spChg chg="del">
          <ac:chgData name="Simon Timms" userId="cf4a4f5798707f63" providerId="LiveId" clId="{E1E92A13-F96F-4F19-A3A3-FFFF07A6F6CA}" dt="2018-04-21T01:19:41.120" v="35" actId="207"/>
          <ac:spMkLst>
            <pc:docMk/>
            <pc:sldMk cId="2486573846" sldId="268"/>
            <ac:spMk id="3" creationId="{005270DF-D090-4A7E-8AD1-683CA3690197}"/>
          </ac:spMkLst>
        </pc:spChg>
        <pc:picChg chg="add mod ord">
          <ac:chgData name="Simon Timms" userId="cf4a4f5798707f63" providerId="LiveId" clId="{E1E92A13-F96F-4F19-A3A3-FFFF07A6F6CA}" dt="2018-04-21T01:20:07.406" v="39" actId="167"/>
          <ac:picMkLst>
            <pc:docMk/>
            <pc:sldMk cId="2486573846" sldId="268"/>
            <ac:picMk id="1026" creationId="{C4DCC0C2-00BB-48DB-9DD4-A73D59624DC8}"/>
          </ac:picMkLst>
        </pc:picChg>
      </pc:sldChg>
      <pc:sldChg chg="modSp add">
        <pc:chgData name="Simon Timms" userId="cf4a4f5798707f63" providerId="LiveId" clId="{E1E92A13-F96F-4F19-A3A3-FFFF07A6F6CA}" dt="2018-04-21T21:48:17.669" v="1259" actId="20577"/>
        <pc:sldMkLst>
          <pc:docMk/>
          <pc:sldMk cId="1692973401" sldId="269"/>
        </pc:sldMkLst>
        <pc:spChg chg="mod">
          <ac:chgData name="Simon Timms" userId="cf4a4f5798707f63" providerId="LiveId" clId="{E1E92A13-F96F-4F19-A3A3-FFFF07A6F6CA}" dt="2018-04-21T02:36:43.507" v="917" actId="20577"/>
          <ac:spMkLst>
            <pc:docMk/>
            <pc:sldMk cId="1692973401" sldId="269"/>
            <ac:spMk id="2" creationId="{E3E891B9-76DD-4A6F-A11E-7CF81285DD9B}"/>
          </ac:spMkLst>
        </pc:spChg>
        <pc:spChg chg="mod">
          <ac:chgData name="Simon Timms" userId="cf4a4f5798707f63" providerId="LiveId" clId="{E1E92A13-F96F-4F19-A3A3-FFFF07A6F6CA}" dt="2018-04-21T21:48:17.669" v="1259" actId="20577"/>
          <ac:spMkLst>
            <pc:docMk/>
            <pc:sldMk cId="1692973401" sldId="269"/>
            <ac:spMk id="3" creationId="{EED66023-02FE-4B8C-9415-00B49E72B8C7}"/>
          </ac:spMkLst>
        </pc:spChg>
      </pc:sldChg>
      <pc:sldChg chg="modSp add">
        <pc:chgData name="Simon Timms" userId="cf4a4f5798707f63" providerId="LiveId" clId="{E1E92A13-F96F-4F19-A3A3-FFFF07A6F6CA}" dt="2018-04-21T02:39:59.353" v="1154" actId="5793"/>
        <pc:sldMkLst>
          <pc:docMk/>
          <pc:sldMk cId="470943769" sldId="270"/>
        </pc:sldMkLst>
        <pc:spChg chg="mod">
          <ac:chgData name="Simon Timms" userId="cf4a4f5798707f63" providerId="LiveId" clId="{E1E92A13-F96F-4F19-A3A3-FFFF07A6F6CA}" dt="2018-04-21T02:39:24.859" v="1149" actId="20577"/>
          <ac:spMkLst>
            <pc:docMk/>
            <pc:sldMk cId="470943769" sldId="270"/>
            <ac:spMk id="2" creationId="{81E3420C-7DFF-469D-8198-50564A5F2F1B}"/>
          </ac:spMkLst>
        </pc:spChg>
        <pc:spChg chg="mod">
          <ac:chgData name="Simon Timms" userId="cf4a4f5798707f63" providerId="LiveId" clId="{E1E92A13-F96F-4F19-A3A3-FFFF07A6F6CA}" dt="2018-04-21T02:39:59.353" v="1154" actId="5793"/>
          <ac:spMkLst>
            <pc:docMk/>
            <pc:sldMk cId="470943769" sldId="270"/>
            <ac:spMk id="3" creationId="{3E7BCE21-CB73-460A-9DA6-1D07474A51C2}"/>
          </ac:spMkLst>
        </pc:spChg>
      </pc:sldChg>
      <pc:sldChg chg="modSp add">
        <pc:chgData name="Simon Timms" userId="cf4a4f5798707f63" providerId="LiveId" clId="{E1E92A13-F96F-4F19-A3A3-FFFF07A6F6CA}" dt="2018-04-21T02:40:32.186" v="1171"/>
        <pc:sldMkLst>
          <pc:docMk/>
          <pc:sldMk cId="3112905861" sldId="271"/>
        </pc:sldMkLst>
        <pc:spChg chg="mod">
          <ac:chgData name="Simon Timms" userId="cf4a4f5798707f63" providerId="LiveId" clId="{E1E92A13-F96F-4F19-A3A3-FFFF07A6F6CA}" dt="2018-04-21T02:40:11.774" v="1170" actId="20577"/>
          <ac:spMkLst>
            <pc:docMk/>
            <pc:sldMk cId="3112905861" sldId="271"/>
            <ac:spMk id="2" creationId="{094428D3-9DB2-4DC8-82AA-6EA4E3F70D7A}"/>
          </ac:spMkLst>
        </pc:spChg>
        <pc:spChg chg="mod">
          <ac:chgData name="Simon Timms" userId="cf4a4f5798707f63" providerId="LiveId" clId="{E1E92A13-F96F-4F19-A3A3-FFFF07A6F6CA}" dt="2018-04-21T02:40:32.186" v="1171"/>
          <ac:spMkLst>
            <pc:docMk/>
            <pc:sldMk cId="3112905861" sldId="271"/>
            <ac:spMk id="3" creationId="{90B0A10D-DC7F-4EC0-B7EE-67D1EDF3FE98}"/>
          </ac:spMkLst>
        </pc:spChg>
      </pc:sldChg>
      <pc:sldChg chg="modSp add">
        <pc:chgData name="Simon Timms" userId="cf4a4f5798707f63" providerId="LiveId" clId="{E1E92A13-F96F-4F19-A3A3-FFFF07A6F6CA}" dt="2018-04-21T02:41:38.719" v="1227" actId="20577"/>
        <pc:sldMkLst>
          <pc:docMk/>
          <pc:sldMk cId="2331550164" sldId="272"/>
        </pc:sldMkLst>
        <pc:spChg chg="mod">
          <ac:chgData name="Simon Timms" userId="cf4a4f5798707f63" providerId="LiveId" clId="{E1E92A13-F96F-4F19-A3A3-FFFF07A6F6CA}" dt="2018-04-21T02:41:01.179" v="1185" actId="20577"/>
          <ac:spMkLst>
            <pc:docMk/>
            <pc:sldMk cId="2331550164" sldId="272"/>
            <ac:spMk id="2" creationId="{C4ED9FF5-7F0D-4144-8A9D-9C1CEA581210}"/>
          </ac:spMkLst>
        </pc:spChg>
        <pc:spChg chg="mod">
          <ac:chgData name="Simon Timms" userId="cf4a4f5798707f63" providerId="LiveId" clId="{E1E92A13-F96F-4F19-A3A3-FFFF07A6F6CA}" dt="2018-04-21T02:41:38.719" v="1227" actId="20577"/>
          <ac:spMkLst>
            <pc:docMk/>
            <pc:sldMk cId="2331550164" sldId="272"/>
            <ac:spMk id="3" creationId="{BB13140F-D19A-46FC-BF45-755FC31C379B}"/>
          </ac:spMkLst>
        </pc:spChg>
      </pc:sldChg>
    </pc:docChg>
  </pc:docChgLst>
  <pc:docChgLst>
    <pc:chgData name="Simon Timms" userId="cf4a4f5798707f63" providerId="LiveId" clId="{CB40D65E-D9C9-4D6F-B068-D3E12A52073C}"/>
    <pc:docChg chg="custSel addSld modSld">
      <pc:chgData name="Simon Timms" userId="cf4a4f5798707f63" providerId="LiveId" clId="{CB40D65E-D9C9-4D6F-B068-D3E12A52073C}" dt="2018-04-19T04:32:26.151" v="285" actId="20577"/>
      <pc:docMkLst>
        <pc:docMk/>
      </pc:docMkLst>
      <pc:sldChg chg="modSp add">
        <pc:chgData name="Simon Timms" userId="cf4a4f5798707f63" providerId="LiveId" clId="{CB40D65E-D9C9-4D6F-B068-D3E12A52073C}" dt="2018-04-19T04:24:54.689" v="74" actId="20577"/>
        <pc:sldMkLst>
          <pc:docMk/>
          <pc:sldMk cId="1011213101" sldId="263"/>
        </pc:sldMkLst>
        <pc:spChg chg="mod">
          <ac:chgData name="Simon Timms" userId="cf4a4f5798707f63" providerId="LiveId" clId="{CB40D65E-D9C9-4D6F-B068-D3E12A52073C}" dt="2018-04-19T04:07:25.059" v="9" actId="20577"/>
          <ac:spMkLst>
            <pc:docMk/>
            <pc:sldMk cId="1011213101" sldId="263"/>
            <ac:spMk id="2" creationId="{ACEC2BC6-E709-4506-B4B2-C117F603874C}"/>
          </ac:spMkLst>
        </pc:spChg>
        <pc:spChg chg="mod">
          <ac:chgData name="Simon Timms" userId="cf4a4f5798707f63" providerId="LiveId" clId="{CB40D65E-D9C9-4D6F-B068-D3E12A52073C}" dt="2018-04-19T04:24:54.689" v="74" actId="20577"/>
          <ac:spMkLst>
            <pc:docMk/>
            <pc:sldMk cId="1011213101" sldId="263"/>
            <ac:spMk id="3" creationId="{8DDE6BAC-627C-49D2-B36B-46A4198FDE20}"/>
          </ac:spMkLst>
        </pc:spChg>
      </pc:sldChg>
      <pc:sldChg chg="modSp add">
        <pc:chgData name="Simon Timms" userId="cf4a4f5798707f63" providerId="LiveId" clId="{CB40D65E-D9C9-4D6F-B068-D3E12A52073C}" dt="2018-04-19T04:26:16.376" v="81" actId="20577"/>
        <pc:sldMkLst>
          <pc:docMk/>
          <pc:sldMk cId="2259098398" sldId="264"/>
        </pc:sldMkLst>
        <pc:spChg chg="mod">
          <ac:chgData name="Simon Timms" userId="cf4a4f5798707f63" providerId="LiveId" clId="{CB40D65E-D9C9-4D6F-B068-D3E12A52073C}" dt="2018-04-19T04:26:16.376" v="81" actId="20577"/>
          <ac:spMkLst>
            <pc:docMk/>
            <pc:sldMk cId="2259098398" sldId="264"/>
            <ac:spMk id="2" creationId="{2A37BA16-A5BD-40F4-912F-1F4DF80A39FA}"/>
          </ac:spMkLst>
        </pc:spChg>
      </pc:sldChg>
      <pc:sldChg chg="modSp add">
        <pc:chgData name="Simon Timms" userId="cf4a4f5798707f63" providerId="LiveId" clId="{CB40D65E-D9C9-4D6F-B068-D3E12A52073C}" dt="2018-04-19T04:26:23.657" v="89" actId="20577"/>
        <pc:sldMkLst>
          <pc:docMk/>
          <pc:sldMk cId="3832594108" sldId="265"/>
        </pc:sldMkLst>
        <pc:spChg chg="mod">
          <ac:chgData name="Simon Timms" userId="cf4a4f5798707f63" providerId="LiveId" clId="{CB40D65E-D9C9-4D6F-B068-D3E12A52073C}" dt="2018-04-19T04:26:23.657" v="89" actId="20577"/>
          <ac:spMkLst>
            <pc:docMk/>
            <pc:sldMk cId="3832594108" sldId="265"/>
            <ac:spMk id="2" creationId="{1944B150-A4D0-4F35-AB48-7694109163D0}"/>
          </ac:spMkLst>
        </pc:spChg>
      </pc:sldChg>
      <pc:sldChg chg="modSp add">
        <pc:chgData name="Simon Timms" userId="cf4a4f5798707f63" providerId="LiveId" clId="{CB40D65E-D9C9-4D6F-B068-D3E12A52073C}" dt="2018-04-19T04:32:26.151" v="285" actId="20577"/>
        <pc:sldMkLst>
          <pc:docMk/>
          <pc:sldMk cId="1803810027" sldId="266"/>
        </pc:sldMkLst>
        <pc:spChg chg="mod">
          <ac:chgData name="Simon Timms" userId="cf4a4f5798707f63" providerId="LiveId" clId="{CB40D65E-D9C9-4D6F-B068-D3E12A52073C}" dt="2018-04-19T04:26:32.364" v="105" actId="20577"/>
          <ac:spMkLst>
            <pc:docMk/>
            <pc:sldMk cId="1803810027" sldId="266"/>
            <ac:spMk id="2" creationId="{9C183592-6B05-43E1-BD05-B54D17086BD9}"/>
          </ac:spMkLst>
        </pc:spChg>
        <pc:spChg chg="mod">
          <ac:chgData name="Simon Timms" userId="cf4a4f5798707f63" providerId="LiveId" clId="{CB40D65E-D9C9-4D6F-B068-D3E12A52073C}" dt="2018-04-19T04:32:26.151" v="285" actId="20577"/>
          <ac:spMkLst>
            <pc:docMk/>
            <pc:sldMk cId="1803810027" sldId="266"/>
            <ac:spMk id="3" creationId="{1C6944EE-1ED1-4E96-93A3-EE4D1E9B498A}"/>
          </ac:spMkLst>
        </pc:spChg>
      </pc:sldChg>
    </pc:docChg>
  </pc:docChgLst>
</pc:chgInfo>
</file>

<file path=ppt/media/image1.jp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6530D-6A4B-4963-B446-825EBC0E3D8B}" type="datetimeFigureOut">
              <a:rPr lang="en-US" smtClean="0"/>
              <a:t>4/20/2018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FE830D-5946-4357-8A03-6A971634BAF3}" type="slidenum">
              <a:rPr lang="en-US" smtClean="0"/>
              <a:t>‹#›</a:t>
            </a:fld>
            <a:endParaRPr lang="en-US"/>
          </a:p>
        </p:txBody>
      </p:sp>
    </p:spTree>
    <p:extLst>
      <p:ext uri="{BB962C8B-B14F-4D97-AF65-F5344CB8AC3E}">
        <p14:creationId xmlns:p14="http://schemas.microsoft.com/office/powerpoint/2010/main" val="4246701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Joins happen across time so you can join records that come in some time apart. Inner joins only return records where there are temporal matches and outer joins will return even when there isn’t a matching record. These can be used to match events together like an entry and exit event. You can, of course, cross data against itself. </a:t>
            </a:r>
          </a:p>
          <a:p>
            <a:endParaRPr lang="en-US" dirty="0"/>
          </a:p>
          <a:p>
            <a:r>
              <a:rPr lang="en-US" dirty="0"/>
              <a:t>Reference joins are for looking up static data. Say looking up if a vehicle is registered as it passes through a check point. </a:t>
            </a:r>
          </a:p>
        </p:txBody>
      </p:sp>
      <p:sp>
        <p:nvSpPr>
          <p:cNvPr id="4" name="Slide Number Placeholder 3"/>
          <p:cNvSpPr>
            <a:spLocks noGrp="1"/>
          </p:cNvSpPr>
          <p:nvPr>
            <p:ph type="sldNum" sz="quarter" idx="10"/>
          </p:nvPr>
        </p:nvSpPr>
        <p:spPr/>
        <p:txBody>
          <a:bodyPr/>
          <a:lstStyle/>
          <a:p>
            <a:fld id="{55FE830D-5946-4357-8A03-6A971634BAF3}" type="slidenum">
              <a:rPr lang="en-US" smtClean="0"/>
              <a:t>10</a:t>
            </a:fld>
            <a:endParaRPr lang="en-US"/>
          </a:p>
        </p:txBody>
      </p:sp>
    </p:spTree>
    <p:extLst>
      <p:ext uri="{BB962C8B-B14F-4D97-AF65-F5344CB8AC3E}">
        <p14:creationId xmlns:p14="http://schemas.microsoft.com/office/powerpoint/2010/main" val="2797185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4/20/2018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4/20/2018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4/20/2018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4/20/2018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4/20/2018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4/20/2018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4/20/2018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4/20/2018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4/20/2018</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4/20/2018</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4/20/2018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4/20/2018</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prairiedevcon.com/" TargetMode="External"/><Relationship Id="rId2" Type="http://schemas.openxmlformats.org/officeDocument/2006/relationships/hyperlink" Target="https://docs.microsoft.com/en-us/azure/stream-analytic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E90D-D10B-4991-9279-CAA23246F1AF}"/>
              </a:ext>
            </a:extLst>
          </p:cNvPr>
          <p:cNvSpPr>
            <a:spLocks noGrp="1"/>
          </p:cNvSpPr>
          <p:nvPr>
            <p:ph type="ctrTitle"/>
          </p:nvPr>
        </p:nvSpPr>
        <p:spPr/>
        <p:txBody>
          <a:bodyPr/>
          <a:lstStyle/>
          <a:p>
            <a:r>
              <a:rPr lang="en-US" dirty="0"/>
              <a:t>Stream Analytics</a:t>
            </a:r>
          </a:p>
        </p:txBody>
      </p:sp>
      <p:sp>
        <p:nvSpPr>
          <p:cNvPr id="3" name="Subtitle 2">
            <a:extLst>
              <a:ext uri="{FF2B5EF4-FFF2-40B4-BE49-F238E27FC236}">
                <a16:creationId xmlns:a16="http://schemas.microsoft.com/office/drawing/2014/main" id="{76E89716-28ED-4015-966C-9FB611BD0472}"/>
              </a:ext>
            </a:extLst>
          </p:cNvPr>
          <p:cNvSpPr>
            <a:spLocks noGrp="1"/>
          </p:cNvSpPr>
          <p:nvPr>
            <p:ph type="subTitle" idx="1"/>
          </p:nvPr>
        </p:nvSpPr>
        <p:spPr/>
        <p:txBody>
          <a:bodyPr/>
          <a:lstStyle/>
          <a:p>
            <a:r>
              <a:rPr lang="en-US" dirty="0"/>
              <a:t>Ride the river of data</a:t>
            </a:r>
          </a:p>
        </p:txBody>
      </p:sp>
    </p:spTree>
    <p:extLst>
      <p:ext uri="{BB962C8B-B14F-4D97-AF65-F5344CB8AC3E}">
        <p14:creationId xmlns:p14="http://schemas.microsoft.com/office/powerpoint/2010/main" val="2382580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E397D-8D10-407A-8DD9-C03D73820118}"/>
              </a:ext>
            </a:extLst>
          </p:cNvPr>
          <p:cNvSpPr>
            <a:spLocks noGrp="1"/>
          </p:cNvSpPr>
          <p:nvPr>
            <p:ph type="title"/>
          </p:nvPr>
        </p:nvSpPr>
        <p:spPr/>
        <p:txBody>
          <a:bodyPr/>
          <a:lstStyle/>
          <a:p>
            <a:r>
              <a:rPr lang="en-US" dirty="0"/>
              <a:t>Combining Data from Other Sources</a:t>
            </a:r>
          </a:p>
        </p:txBody>
      </p:sp>
      <p:sp>
        <p:nvSpPr>
          <p:cNvPr id="3" name="Content Placeholder 2">
            <a:extLst>
              <a:ext uri="{FF2B5EF4-FFF2-40B4-BE49-F238E27FC236}">
                <a16:creationId xmlns:a16="http://schemas.microsoft.com/office/drawing/2014/main" id="{40252807-55B2-4152-828A-0B882040338A}"/>
              </a:ext>
            </a:extLst>
          </p:cNvPr>
          <p:cNvSpPr>
            <a:spLocks noGrp="1"/>
          </p:cNvSpPr>
          <p:nvPr>
            <p:ph idx="1"/>
          </p:nvPr>
        </p:nvSpPr>
        <p:spPr/>
        <p:txBody>
          <a:bodyPr/>
          <a:lstStyle/>
          <a:p>
            <a:r>
              <a:rPr lang="en-US" dirty="0"/>
              <a:t>Joins are temporal in nature</a:t>
            </a:r>
          </a:p>
          <a:p>
            <a:r>
              <a:rPr lang="en-US" dirty="0"/>
              <a:t>Reference data joins are not temporal in nature</a:t>
            </a:r>
          </a:p>
          <a:p>
            <a:endParaRPr lang="en-US" dirty="0"/>
          </a:p>
        </p:txBody>
      </p:sp>
    </p:spTree>
    <p:extLst>
      <p:ext uri="{BB962C8B-B14F-4D97-AF65-F5344CB8AC3E}">
        <p14:creationId xmlns:p14="http://schemas.microsoft.com/office/powerpoint/2010/main" val="2450028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87C7F-C106-4A18-ACAA-A8919B2C34C7}"/>
              </a:ext>
            </a:extLst>
          </p:cNvPr>
          <p:cNvSpPr>
            <a:spLocks noGrp="1"/>
          </p:cNvSpPr>
          <p:nvPr>
            <p:ph type="title"/>
          </p:nvPr>
        </p:nvSpPr>
        <p:spPr/>
        <p:txBody>
          <a:bodyPr/>
          <a:lstStyle/>
          <a:p>
            <a:r>
              <a:rPr lang="en-US" dirty="0"/>
              <a:t>Augmenting with Functions</a:t>
            </a:r>
          </a:p>
        </p:txBody>
      </p:sp>
      <p:sp>
        <p:nvSpPr>
          <p:cNvPr id="3" name="Content Placeholder 2">
            <a:extLst>
              <a:ext uri="{FF2B5EF4-FFF2-40B4-BE49-F238E27FC236}">
                <a16:creationId xmlns:a16="http://schemas.microsoft.com/office/drawing/2014/main" id="{03EB49C5-3F61-4B43-89BD-B148498EB49B}"/>
              </a:ext>
            </a:extLst>
          </p:cNvPr>
          <p:cNvSpPr>
            <a:spLocks noGrp="1"/>
          </p:cNvSpPr>
          <p:nvPr>
            <p:ph idx="1"/>
          </p:nvPr>
        </p:nvSpPr>
        <p:spPr/>
        <p:txBody>
          <a:bodyPr/>
          <a:lstStyle/>
          <a:p>
            <a:r>
              <a:rPr lang="en-US" dirty="0"/>
              <a:t>You can call arbitrary Azure Functions</a:t>
            </a:r>
          </a:p>
          <a:p>
            <a:r>
              <a:rPr lang="en-US" dirty="0"/>
              <a:t>We’ll look at this coming up later today</a:t>
            </a:r>
          </a:p>
        </p:txBody>
      </p:sp>
    </p:spTree>
    <p:extLst>
      <p:ext uri="{BB962C8B-B14F-4D97-AF65-F5344CB8AC3E}">
        <p14:creationId xmlns:p14="http://schemas.microsoft.com/office/powerpoint/2010/main" val="140628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C2BC6-E709-4506-B4B2-C117F603874C}"/>
              </a:ext>
            </a:extLst>
          </p:cNvPr>
          <p:cNvSpPr>
            <a:spLocks noGrp="1"/>
          </p:cNvSpPr>
          <p:nvPr>
            <p:ph type="title"/>
          </p:nvPr>
        </p:nvSpPr>
        <p:spPr/>
        <p:txBody>
          <a:bodyPr/>
          <a:lstStyle/>
          <a:p>
            <a:r>
              <a:rPr lang="en-US" dirty="0"/>
              <a:t>Gotchas</a:t>
            </a:r>
          </a:p>
        </p:txBody>
      </p:sp>
      <p:sp>
        <p:nvSpPr>
          <p:cNvPr id="3" name="Content Placeholder 2">
            <a:extLst>
              <a:ext uri="{FF2B5EF4-FFF2-40B4-BE49-F238E27FC236}">
                <a16:creationId xmlns:a16="http://schemas.microsoft.com/office/drawing/2014/main" id="{8DDE6BAC-627C-49D2-B36B-46A4198FDE20}"/>
              </a:ext>
            </a:extLst>
          </p:cNvPr>
          <p:cNvSpPr>
            <a:spLocks noGrp="1"/>
          </p:cNvSpPr>
          <p:nvPr>
            <p:ph idx="1"/>
          </p:nvPr>
        </p:nvSpPr>
        <p:spPr/>
        <p:txBody>
          <a:bodyPr/>
          <a:lstStyle/>
          <a:p>
            <a:r>
              <a:rPr lang="en-US" dirty="0"/>
              <a:t>Slow to start up and shutdown</a:t>
            </a:r>
          </a:p>
          <a:p>
            <a:r>
              <a:rPr lang="en-US" dirty="0"/>
              <a:t>Error messages aren’t great</a:t>
            </a:r>
          </a:p>
          <a:p>
            <a:endParaRPr lang="en-US" dirty="0"/>
          </a:p>
        </p:txBody>
      </p:sp>
    </p:spTree>
    <p:extLst>
      <p:ext uri="{BB962C8B-B14F-4D97-AF65-F5344CB8AC3E}">
        <p14:creationId xmlns:p14="http://schemas.microsoft.com/office/powerpoint/2010/main" val="1011213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04429-48EE-4942-B4ED-AD01C6F159B0}"/>
              </a:ext>
            </a:extLst>
          </p:cNvPr>
          <p:cNvSpPr>
            <a:spLocks noGrp="1"/>
          </p:cNvSpPr>
          <p:nvPr>
            <p:ph type="title"/>
          </p:nvPr>
        </p:nvSpPr>
        <p:spPr/>
        <p:txBody>
          <a:bodyPr/>
          <a:lstStyle/>
          <a:p>
            <a:r>
              <a:rPr lang="en-US" dirty="0"/>
              <a:t>Find out more</a:t>
            </a:r>
          </a:p>
        </p:txBody>
      </p:sp>
      <p:sp>
        <p:nvSpPr>
          <p:cNvPr id="3" name="Content Placeholder 2">
            <a:extLst>
              <a:ext uri="{FF2B5EF4-FFF2-40B4-BE49-F238E27FC236}">
                <a16:creationId xmlns:a16="http://schemas.microsoft.com/office/drawing/2014/main" id="{E0D7F88F-826C-4FD4-91DE-D1688A2ECDB2}"/>
              </a:ext>
            </a:extLst>
          </p:cNvPr>
          <p:cNvSpPr>
            <a:spLocks noGrp="1"/>
          </p:cNvSpPr>
          <p:nvPr>
            <p:ph idx="1"/>
          </p:nvPr>
        </p:nvSpPr>
        <p:spPr/>
        <p:txBody>
          <a:bodyPr/>
          <a:lstStyle/>
          <a:p>
            <a:r>
              <a:rPr lang="en-US" dirty="0">
                <a:hlinkClick r:id="rId2"/>
              </a:rPr>
              <a:t>https://docs.microsoft.com/en-us/azure/stream-analytics/</a:t>
            </a:r>
            <a:endParaRPr lang="en-US" dirty="0"/>
          </a:p>
          <a:p>
            <a:r>
              <a:rPr lang="en-US" dirty="0">
                <a:hlinkClick r:id="rId3"/>
              </a:rPr>
              <a:t>http://www.prairiedevcon.com/</a:t>
            </a:r>
            <a:r>
              <a:rPr lang="en-US" dirty="0"/>
              <a:t> </a:t>
            </a:r>
          </a:p>
        </p:txBody>
      </p:sp>
    </p:spTree>
    <p:extLst>
      <p:ext uri="{BB962C8B-B14F-4D97-AF65-F5344CB8AC3E}">
        <p14:creationId xmlns:p14="http://schemas.microsoft.com/office/powerpoint/2010/main" val="1929374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891B9-76DD-4A6F-A11E-7CF81285DD9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EED66023-02FE-4B8C-9415-00B49E72B8C7}"/>
              </a:ext>
            </a:extLst>
          </p:cNvPr>
          <p:cNvSpPr>
            <a:spLocks noGrp="1"/>
          </p:cNvSpPr>
          <p:nvPr>
            <p:ph idx="1"/>
          </p:nvPr>
        </p:nvSpPr>
        <p:spPr/>
        <p:txBody>
          <a:bodyPr/>
          <a:lstStyle/>
          <a:p>
            <a:pPr marL="457200" indent="-457200">
              <a:buFont typeface="+mj-lt"/>
              <a:buAutoNum type="arabicPeriod"/>
            </a:pPr>
            <a:r>
              <a:rPr lang="en-US" dirty="0"/>
              <a:t>Create a new stream analytics resource</a:t>
            </a:r>
          </a:p>
          <a:p>
            <a:pPr marL="457200" indent="-457200">
              <a:buFont typeface="+mj-lt"/>
              <a:buAutoNum type="arabicPeriod"/>
            </a:pPr>
            <a:r>
              <a:rPr lang="en-US" dirty="0"/>
              <a:t>Add an input from your IoT hub</a:t>
            </a:r>
          </a:p>
          <a:p>
            <a:pPr marL="457200" indent="-457200">
              <a:buFont typeface="+mj-lt"/>
              <a:buAutoNum type="arabicPeriod"/>
            </a:pPr>
            <a:r>
              <a:rPr lang="en-US" dirty="0"/>
              <a:t>Add 3 </a:t>
            </a:r>
            <a:r>
              <a:rPr lang="en-US" dirty="0" err="1"/>
              <a:t>CosmosDB</a:t>
            </a:r>
            <a:r>
              <a:rPr lang="en-US" dirty="0"/>
              <a:t> outputs to Stream Analytics</a:t>
            </a:r>
          </a:p>
          <a:p>
            <a:pPr marL="749808" lvl="1" indent="-457200">
              <a:buFont typeface="+mj-lt"/>
              <a:buAutoNum type="arabicPeriod"/>
            </a:pPr>
            <a:r>
              <a:rPr lang="en-US" dirty="0" err="1"/>
              <a:t>rawData</a:t>
            </a:r>
            <a:endParaRPr lang="en-US" dirty="0"/>
          </a:p>
          <a:p>
            <a:pPr marL="749808" lvl="1" indent="-457200">
              <a:buFont typeface="+mj-lt"/>
              <a:buAutoNum type="arabicPeriod"/>
            </a:pPr>
            <a:r>
              <a:rPr lang="en-US" dirty="0" err="1"/>
              <a:t>rollingAverages</a:t>
            </a:r>
            <a:endParaRPr lang="en-US" dirty="0"/>
          </a:p>
          <a:p>
            <a:pPr marL="749808" lvl="1" indent="-457200">
              <a:buFont typeface="+mj-lt"/>
              <a:buAutoNum type="arabicPeriod"/>
            </a:pPr>
            <a:r>
              <a:rPr lang="en-US" dirty="0"/>
              <a:t>temperature</a:t>
            </a:r>
          </a:p>
          <a:p>
            <a:pPr marL="457200" indent="-457200">
              <a:buFont typeface="+mj-lt"/>
              <a:buAutoNum type="arabicPeriod"/>
            </a:pPr>
            <a:r>
              <a:rPr lang="en-US" dirty="0"/>
              <a:t>Create a query to map inputs to output</a:t>
            </a:r>
          </a:p>
          <a:p>
            <a:endParaRPr lang="en-US" dirty="0"/>
          </a:p>
        </p:txBody>
      </p:sp>
    </p:spTree>
    <p:extLst>
      <p:ext uri="{BB962C8B-B14F-4D97-AF65-F5344CB8AC3E}">
        <p14:creationId xmlns:p14="http://schemas.microsoft.com/office/powerpoint/2010/main" val="1692973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3420C-7DFF-469D-8198-50564A5F2F1B}"/>
              </a:ext>
            </a:extLst>
          </p:cNvPr>
          <p:cNvSpPr>
            <a:spLocks noGrp="1"/>
          </p:cNvSpPr>
          <p:nvPr>
            <p:ph type="title"/>
          </p:nvPr>
        </p:nvSpPr>
        <p:spPr/>
        <p:txBody>
          <a:bodyPr/>
          <a:lstStyle/>
          <a:p>
            <a:r>
              <a:rPr lang="en-US" dirty="0" err="1"/>
              <a:t>rawData</a:t>
            </a:r>
            <a:endParaRPr lang="en-US" dirty="0"/>
          </a:p>
        </p:txBody>
      </p:sp>
      <p:sp>
        <p:nvSpPr>
          <p:cNvPr id="3" name="Content Placeholder 2">
            <a:extLst>
              <a:ext uri="{FF2B5EF4-FFF2-40B4-BE49-F238E27FC236}">
                <a16:creationId xmlns:a16="http://schemas.microsoft.com/office/drawing/2014/main" id="{3E7BCE21-CB73-460A-9DA6-1D07474A51C2}"/>
              </a:ext>
            </a:extLst>
          </p:cNvPr>
          <p:cNvSpPr>
            <a:spLocks noGrp="1"/>
          </p:cNvSpPr>
          <p:nvPr>
            <p:ph idx="1"/>
          </p:nvPr>
        </p:nvSpPr>
        <p:spPr/>
        <p:txBody>
          <a:bodyPr/>
          <a:lstStyle/>
          <a:p>
            <a:br>
              <a:rPr lang="en-US" dirty="0"/>
            </a:br>
            <a:r>
              <a:rPr lang="en-US" dirty="0"/>
              <a:t>SELECT</a:t>
            </a:r>
          </a:p>
          <a:p>
            <a:r>
              <a:rPr lang="en-US" dirty="0"/>
              <a:t>*</a:t>
            </a:r>
          </a:p>
          <a:p>
            <a:r>
              <a:rPr lang="en-US" dirty="0"/>
              <a:t>INTO</a:t>
            </a:r>
          </a:p>
          <a:p>
            <a:r>
              <a:rPr lang="en-US" dirty="0" err="1"/>
              <a:t>rawData</a:t>
            </a:r>
            <a:endParaRPr lang="en-US" dirty="0"/>
          </a:p>
          <a:p>
            <a:r>
              <a:rPr lang="en-US" dirty="0"/>
              <a:t>FROM</a:t>
            </a:r>
          </a:p>
          <a:p>
            <a:r>
              <a:rPr lang="en-US" dirty="0" err="1"/>
              <a:t>iothub</a:t>
            </a:r>
            <a:endParaRPr lang="en-US" dirty="0"/>
          </a:p>
          <a:p>
            <a:pPr marL="0" indent="0">
              <a:buNone/>
            </a:pPr>
            <a:endParaRPr lang="en-US" dirty="0"/>
          </a:p>
        </p:txBody>
      </p:sp>
    </p:spTree>
    <p:extLst>
      <p:ext uri="{BB962C8B-B14F-4D97-AF65-F5344CB8AC3E}">
        <p14:creationId xmlns:p14="http://schemas.microsoft.com/office/powerpoint/2010/main" val="470943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428D3-9DB2-4DC8-82AA-6EA4E3F70D7A}"/>
              </a:ext>
            </a:extLst>
          </p:cNvPr>
          <p:cNvSpPr>
            <a:spLocks noGrp="1"/>
          </p:cNvSpPr>
          <p:nvPr>
            <p:ph type="title"/>
          </p:nvPr>
        </p:nvSpPr>
        <p:spPr/>
        <p:txBody>
          <a:bodyPr/>
          <a:lstStyle/>
          <a:p>
            <a:r>
              <a:rPr lang="en-US" dirty="0" err="1"/>
              <a:t>rollingAverages</a:t>
            </a:r>
            <a:endParaRPr lang="en-US" dirty="0"/>
          </a:p>
        </p:txBody>
      </p:sp>
      <p:sp>
        <p:nvSpPr>
          <p:cNvPr id="3" name="Content Placeholder 2">
            <a:extLst>
              <a:ext uri="{FF2B5EF4-FFF2-40B4-BE49-F238E27FC236}">
                <a16:creationId xmlns:a16="http://schemas.microsoft.com/office/drawing/2014/main" id="{90B0A10D-DC7F-4EC0-B7EE-67D1EDF3FE98}"/>
              </a:ext>
            </a:extLst>
          </p:cNvPr>
          <p:cNvSpPr>
            <a:spLocks noGrp="1"/>
          </p:cNvSpPr>
          <p:nvPr>
            <p:ph idx="1"/>
          </p:nvPr>
        </p:nvSpPr>
        <p:spPr/>
        <p:txBody>
          <a:bodyPr/>
          <a:lstStyle/>
          <a:p>
            <a:br>
              <a:rPr lang="en-US" dirty="0"/>
            </a:br>
            <a:r>
              <a:rPr lang="en-US" dirty="0"/>
              <a:t>select </a:t>
            </a:r>
          </a:p>
          <a:p>
            <a:r>
              <a:rPr lang="en-US" dirty="0" err="1"/>
              <a:t>DeviceId</a:t>
            </a:r>
            <a:r>
              <a:rPr lang="en-US" dirty="0"/>
              <a:t> as Id,</a:t>
            </a:r>
          </a:p>
          <a:p>
            <a:r>
              <a:rPr lang="en-US" dirty="0" err="1"/>
              <a:t>System.timestamp</a:t>
            </a:r>
            <a:r>
              <a:rPr lang="en-US" dirty="0"/>
              <a:t> as </a:t>
            </a:r>
            <a:r>
              <a:rPr lang="en-US" dirty="0" err="1"/>
              <a:t>outputtime</a:t>
            </a:r>
            <a:r>
              <a:rPr lang="en-US" dirty="0"/>
              <a:t>,</a:t>
            </a:r>
          </a:p>
          <a:p>
            <a:r>
              <a:rPr lang="en-US" dirty="0"/>
              <a:t>AVG(temperature), </a:t>
            </a:r>
          </a:p>
          <a:p>
            <a:r>
              <a:rPr lang="en-US" dirty="0" err="1"/>
              <a:t>DeviceId</a:t>
            </a:r>
            <a:r>
              <a:rPr lang="en-US" dirty="0"/>
              <a:t> </a:t>
            </a:r>
          </a:p>
          <a:p>
            <a:r>
              <a:rPr lang="en-US" dirty="0"/>
              <a:t>into </a:t>
            </a:r>
            <a:r>
              <a:rPr lang="en-US" dirty="0" err="1"/>
              <a:t>rollingAverages</a:t>
            </a:r>
            <a:endParaRPr lang="en-US" dirty="0"/>
          </a:p>
          <a:p>
            <a:r>
              <a:rPr lang="en-US" dirty="0"/>
              <a:t>from </a:t>
            </a:r>
            <a:r>
              <a:rPr lang="en-US" dirty="0" err="1"/>
              <a:t>iothub</a:t>
            </a:r>
            <a:endParaRPr lang="en-US" dirty="0"/>
          </a:p>
          <a:p>
            <a:r>
              <a:rPr lang="en-US" dirty="0"/>
              <a:t>group by </a:t>
            </a:r>
            <a:r>
              <a:rPr lang="en-US" dirty="0" err="1"/>
              <a:t>DeviceId</a:t>
            </a:r>
            <a:r>
              <a:rPr lang="en-US" dirty="0"/>
              <a:t>, </a:t>
            </a:r>
            <a:r>
              <a:rPr lang="en-US" dirty="0" err="1"/>
              <a:t>SlidingWindow</a:t>
            </a:r>
            <a:r>
              <a:rPr lang="en-US" dirty="0"/>
              <a:t>(minute, 5)</a:t>
            </a:r>
          </a:p>
          <a:p>
            <a:endParaRPr lang="en-US" dirty="0"/>
          </a:p>
        </p:txBody>
      </p:sp>
    </p:spTree>
    <p:extLst>
      <p:ext uri="{BB962C8B-B14F-4D97-AF65-F5344CB8AC3E}">
        <p14:creationId xmlns:p14="http://schemas.microsoft.com/office/powerpoint/2010/main" val="3112905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D9FF5-7F0D-4144-8A9D-9C1CEA581210}"/>
              </a:ext>
            </a:extLst>
          </p:cNvPr>
          <p:cNvSpPr>
            <a:spLocks noGrp="1"/>
          </p:cNvSpPr>
          <p:nvPr>
            <p:ph type="title"/>
          </p:nvPr>
        </p:nvSpPr>
        <p:spPr/>
        <p:txBody>
          <a:bodyPr/>
          <a:lstStyle/>
          <a:p>
            <a:r>
              <a:rPr lang="en-US" dirty="0"/>
              <a:t>temperature</a:t>
            </a:r>
          </a:p>
        </p:txBody>
      </p:sp>
      <p:sp>
        <p:nvSpPr>
          <p:cNvPr id="3" name="Content Placeholder 2">
            <a:extLst>
              <a:ext uri="{FF2B5EF4-FFF2-40B4-BE49-F238E27FC236}">
                <a16:creationId xmlns:a16="http://schemas.microsoft.com/office/drawing/2014/main" id="{BB13140F-D19A-46FC-BF45-755FC31C379B}"/>
              </a:ext>
            </a:extLst>
          </p:cNvPr>
          <p:cNvSpPr>
            <a:spLocks noGrp="1"/>
          </p:cNvSpPr>
          <p:nvPr>
            <p:ph idx="1"/>
          </p:nvPr>
        </p:nvSpPr>
        <p:spPr/>
        <p:txBody>
          <a:bodyPr/>
          <a:lstStyle/>
          <a:p>
            <a:r>
              <a:rPr lang="en-US" dirty="0"/>
              <a:t>select Time,</a:t>
            </a:r>
          </a:p>
          <a:p>
            <a:r>
              <a:rPr lang="en-US" dirty="0"/>
              <a:t>Temperature, </a:t>
            </a:r>
          </a:p>
          <a:p>
            <a:r>
              <a:rPr lang="en-US" dirty="0"/>
              <a:t>Latitude, </a:t>
            </a:r>
          </a:p>
          <a:p>
            <a:r>
              <a:rPr lang="en-US" dirty="0"/>
              <a:t>Longitude, </a:t>
            </a:r>
          </a:p>
          <a:p>
            <a:r>
              <a:rPr lang="en-US" dirty="0" err="1"/>
              <a:t>DeviceId</a:t>
            </a:r>
            <a:endParaRPr lang="en-US" dirty="0"/>
          </a:p>
          <a:p>
            <a:r>
              <a:rPr lang="en-US" dirty="0"/>
              <a:t>into temperatures</a:t>
            </a:r>
          </a:p>
          <a:p>
            <a:r>
              <a:rPr lang="en-US" dirty="0"/>
              <a:t>from </a:t>
            </a:r>
            <a:r>
              <a:rPr lang="en-US" dirty="0" err="1"/>
              <a:t>iothub</a:t>
            </a:r>
            <a:endParaRPr lang="en-US" dirty="0"/>
          </a:p>
          <a:p>
            <a:endParaRPr lang="en-US" dirty="0"/>
          </a:p>
        </p:txBody>
      </p:sp>
    </p:spTree>
    <p:extLst>
      <p:ext uri="{BB962C8B-B14F-4D97-AF65-F5344CB8AC3E}">
        <p14:creationId xmlns:p14="http://schemas.microsoft.com/office/powerpoint/2010/main" val="2331550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83592-6B05-43E1-BD05-B54D17086BD9}"/>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C6944EE-1ED1-4E96-93A3-EE4D1E9B498A}"/>
              </a:ext>
            </a:extLst>
          </p:cNvPr>
          <p:cNvSpPr>
            <a:spLocks noGrp="1"/>
          </p:cNvSpPr>
          <p:nvPr>
            <p:ph idx="1"/>
          </p:nvPr>
        </p:nvSpPr>
        <p:spPr/>
        <p:txBody>
          <a:bodyPr/>
          <a:lstStyle/>
          <a:p>
            <a:r>
              <a:rPr lang="en-US" dirty="0"/>
              <a:t>We’ve got too much data coming through the system to save it all</a:t>
            </a:r>
          </a:p>
          <a:p>
            <a:r>
              <a:rPr lang="en-US" dirty="0"/>
              <a:t>We really don’t need detailed data so much as aggregates </a:t>
            </a:r>
          </a:p>
          <a:p>
            <a:r>
              <a:rPr lang="en-US" dirty="0"/>
              <a:t>We need to do real-time alerting</a:t>
            </a:r>
          </a:p>
          <a:p>
            <a:endParaRPr lang="en-US" dirty="0"/>
          </a:p>
        </p:txBody>
      </p:sp>
    </p:spTree>
    <p:extLst>
      <p:ext uri="{BB962C8B-B14F-4D97-AF65-F5344CB8AC3E}">
        <p14:creationId xmlns:p14="http://schemas.microsoft.com/office/powerpoint/2010/main" val="1803810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amscontrols.com/wp-content/uploads/2014/08/Dollarphotoclub_54113901.jpg">
            <a:extLst>
              <a:ext uri="{FF2B5EF4-FFF2-40B4-BE49-F238E27FC236}">
                <a16:creationId xmlns:a16="http://schemas.microsoft.com/office/drawing/2014/main" id="{C4DCC0C2-00BB-48DB-9DD4-A73D59624DC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264201"/>
            <a:ext cx="12192000" cy="86762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5724A2E-3CCE-43D0-AE2B-130C54137A27}"/>
              </a:ext>
            </a:extLst>
          </p:cNvPr>
          <p:cNvSpPr>
            <a:spLocks noGrp="1"/>
          </p:cNvSpPr>
          <p:nvPr>
            <p:ph type="title"/>
          </p:nvPr>
        </p:nvSpPr>
        <p:spPr/>
        <p:txBody>
          <a:bodyPr/>
          <a:lstStyle/>
          <a:p>
            <a:r>
              <a:rPr lang="en-US" dirty="0">
                <a:solidFill>
                  <a:schemeClr val="accent1"/>
                </a:solidFill>
              </a:rPr>
              <a:t>A bunch of pipes</a:t>
            </a:r>
          </a:p>
        </p:txBody>
      </p:sp>
    </p:spTree>
    <p:extLst>
      <p:ext uri="{BB962C8B-B14F-4D97-AF65-F5344CB8AC3E}">
        <p14:creationId xmlns:p14="http://schemas.microsoft.com/office/powerpoint/2010/main" val="24865738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7BA16-A5BD-40F4-912F-1F4DF80A39FA}"/>
              </a:ext>
            </a:extLst>
          </p:cNvPr>
          <p:cNvSpPr>
            <a:spLocks noGrp="1"/>
          </p:cNvSpPr>
          <p:nvPr>
            <p:ph type="title"/>
          </p:nvPr>
        </p:nvSpPr>
        <p:spPr/>
        <p:txBody>
          <a:bodyPr/>
          <a:lstStyle/>
          <a:p>
            <a:r>
              <a:rPr lang="en-US" dirty="0"/>
              <a:t>Inputs</a:t>
            </a:r>
          </a:p>
        </p:txBody>
      </p:sp>
      <p:sp>
        <p:nvSpPr>
          <p:cNvPr id="3" name="Content Placeholder 2">
            <a:extLst>
              <a:ext uri="{FF2B5EF4-FFF2-40B4-BE49-F238E27FC236}">
                <a16:creationId xmlns:a16="http://schemas.microsoft.com/office/drawing/2014/main" id="{A3E4AC8D-EF45-41ED-AE59-399CE7CF52C1}"/>
              </a:ext>
            </a:extLst>
          </p:cNvPr>
          <p:cNvSpPr>
            <a:spLocks noGrp="1"/>
          </p:cNvSpPr>
          <p:nvPr>
            <p:ph idx="1"/>
          </p:nvPr>
        </p:nvSpPr>
        <p:spPr/>
        <p:txBody>
          <a:bodyPr/>
          <a:lstStyle/>
          <a:p>
            <a:r>
              <a:rPr lang="en-US" dirty="0"/>
              <a:t>Event Hub</a:t>
            </a:r>
          </a:p>
          <a:p>
            <a:r>
              <a:rPr lang="en-US" dirty="0"/>
              <a:t>IoT Hub</a:t>
            </a:r>
          </a:p>
          <a:p>
            <a:r>
              <a:rPr lang="en-US" dirty="0"/>
              <a:t>Blob Storage</a:t>
            </a:r>
          </a:p>
        </p:txBody>
      </p:sp>
    </p:spTree>
    <p:extLst>
      <p:ext uri="{BB962C8B-B14F-4D97-AF65-F5344CB8AC3E}">
        <p14:creationId xmlns:p14="http://schemas.microsoft.com/office/powerpoint/2010/main" val="2259098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4B150-A4D0-4F35-AB48-7694109163D0}"/>
              </a:ext>
            </a:extLst>
          </p:cNvPr>
          <p:cNvSpPr>
            <a:spLocks noGrp="1"/>
          </p:cNvSpPr>
          <p:nvPr>
            <p:ph type="title"/>
          </p:nvPr>
        </p:nvSpPr>
        <p:spPr/>
        <p:txBody>
          <a:bodyPr/>
          <a:lstStyle/>
          <a:p>
            <a:r>
              <a:rPr lang="en-US" dirty="0"/>
              <a:t>Outputs</a:t>
            </a:r>
          </a:p>
        </p:txBody>
      </p:sp>
      <p:sp>
        <p:nvSpPr>
          <p:cNvPr id="3" name="Content Placeholder 2">
            <a:extLst>
              <a:ext uri="{FF2B5EF4-FFF2-40B4-BE49-F238E27FC236}">
                <a16:creationId xmlns:a16="http://schemas.microsoft.com/office/drawing/2014/main" id="{487D09AD-9867-44DA-89C9-D8DC82A00AEC}"/>
              </a:ext>
            </a:extLst>
          </p:cNvPr>
          <p:cNvSpPr>
            <a:spLocks noGrp="1"/>
          </p:cNvSpPr>
          <p:nvPr>
            <p:ph idx="1"/>
          </p:nvPr>
        </p:nvSpPr>
        <p:spPr/>
        <p:txBody>
          <a:bodyPr/>
          <a:lstStyle/>
          <a:p>
            <a:r>
              <a:rPr lang="en-US" dirty="0"/>
              <a:t>Event Hubs</a:t>
            </a:r>
          </a:p>
          <a:p>
            <a:r>
              <a:rPr lang="en-US" dirty="0"/>
              <a:t>SQL Storage</a:t>
            </a:r>
          </a:p>
          <a:p>
            <a:r>
              <a:rPr lang="en-US" dirty="0"/>
              <a:t>Blob Storage</a:t>
            </a:r>
          </a:p>
          <a:p>
            <a:r>
              <a:rPr lang="en-US" dirty="0"/>
              <a:t>Table Storage</a:t>
            </a:r>
          </a:p>
          <a:p>
            <a:r>
              <a:rPr lang="en-US" dirty="0"/>
              <a:t>Service Bus (topics and queues)</a:t>
            </a:r>
          </a:p>
          <a:p>
            <a:r>
              <a:rPr lang="en-US" dirty="0" err="1"/>
              <a:t>CosmosDB</a:t>
            </a:r>
            <a:endParaRPr lang="en-US" dirty="0"/>
          </a:p>
          <a:p>
            <a:r>
              <a:rPr lang="en-US" dirty="0" err="1"/>
              <a:t>PowerBI</a:t>
            </a:r>
            <a:endParaRPr lang="en-US" dirty="0"/>
          </a:p>
          <a:p>
            <a:r>
              <a:rPr lang="en-US" dirty="0"/>
              <a:t>Data Lake</a:t>
            </a:r>
          </a:p>
          <a:p>
            <a:r>
              <a:rPr lang="en-US" dirty="0"/>
              <a:t>Azure </a:t>
            </a:r>
            <a:r>
              <a:rPr lang="en-US" dirty="0" err="1"/>
              <a:t>Funtions</a:t>
            </a:r>
            <a:endParaRPr lang="en-US" dirty="0"/>
          </a:p>
        </p:txBody>
      </p:sp>
    </p:spTree>
    <p:extLst>
      <p:ext uri="{BB962C8B-B14F-4D97-AF65-F5344CB8AC3E}">
        <p14:creationId xmlns:p14="http://schemas.microsoft.com/office/powerpoint/2010/main" val="3832594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C7631-103D-4560-BA1C-8F8125C49479}"/>
              </a:ext>
            </a:extLst>
          </p:cNvPr>
          <p:cNvSpPr>
            <a:spLocks noGrp="1"/>
          </p:cNvSpPr>
          <p:nvPr>
            <p:ph type="title"/>
          </p:nvPr>
        </p:nvSpPr>
        <p:spPr/>
        <p:txBody>
          <a:bodyPr/>
          <a:lstStyle/>
          <a:p>
            <a:r>
              <a:rPr lang="en-US" dirty="0"/>
              <a:t>Sampling</a:t>
            </a:r>
          </a:p>
        </p:txBody>
      </p:sp>
      <p:sp>
        <p:nvSpPr>
          <p:cNvPr id="3" name="Content Placeholder 2">
            <a:extLst>
              <a:ext uri="{FF2B5EF4-FFF2-40B4-BE49-F238E27FC236}">
                <a16:creationId xmlns:a16="http://schemas.microsoft.com/office/drawing/2014/main" id="{5F9D7371-FB25-4B79-B3F7-93B836B46BA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747484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B391A-5E6C-4786-9A4F-4A8862BB092C}"/>
              </a:ext>
            </a:extLst>
          </p:cNvPr>
          <p:cNvSpPr>
            <a:spLocks noGrp="1"/>
          </p:cNvSpPr>
          <p:nvPr>
            <p:ph type="title"/>
          </p:nvPr>
        </p:nvSpPr>
        <p:spPr/>
        <p:txBody>
          <a:bodyPr/>
          <a:lstStyle/>
          <a:p>
            <a:r>
              <a:rPr lang="en-US" dirty="0"/>
              <a:t>Sliding Windows</a:t>
            </a:r>
          </a:p>
        </p:txBody>
      </p:sp>
      <p:sp>
        <p:nvSpPr>
          <p:cNvPr id="3" name="Content Placeholder 2">
            <a:extLst>
              <a:ext uri="{FF2B5EF4-FFF2-40B4-BE49-F238E27FC236}">
                <a16:creationId xmlns:a16="http://schemas.microsoft.com/office/drawing/2014/main" id="{F790B135-E571-465B-87D9-1FD230E300E5}"/>
              </a:ext>
            </a:extLst>
          </p:cNvPr>
          <p:cNvSpPr>
            <a:spLocks noGrp="1"/>
          </p:cNvSpPr>
          <p:nvPr>
            <p:ph idx="1"/>
          </p:nvPr>
        </p:nvSpPr>
        <p:spPr/>
        <p:txBody>
          <a:bodyPr/>
          <a:lstStyle/>
          <a:p>
            <a:endParaRPr lang="en-US"/>
          </a:p>
        </p:txBody>
      </p:sp>
      <p:pic>
        <p:nvPicPr>
          <p:cNvPr id="3074" name="Picture 2" descr="Stream Analytics tumbling window 5 mins">
            <a:extLst>
              <a:ext uri="{FF2B5EF4-FFF2-40B4-BE49-F238E27FC236}">
                <a16:creationId xmlns:a16="http://schemas.microsoft.com/office/drawing/2014/main" id="{09D77D96-5177-4EEC-8D52-A12523B414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9036" y="2231091"/>
            <a:ext cx="5903258" cy="3373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80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0C611-A0B8-493D-A590-4038E0BD6C0E}"/>
              </a:ext>
            </a:extLst>
          </p:cNvPr>
          <p:cNvSpPr>
            <a:spLocks noGrp="1"/>
          </p:cNvSpPr>
          <p:nvPr>
            <p:ph type="title"/>
          </p:nvPr>
        </p:nvSpPr>
        <p:spPr/>
        <p:txBody>
          <a:bodyPr/>
          <a:lstStyle/>
          <a:p>
            <a:r>
              <a:rPr lang="en-US" dirty="0"/>
              <a:t>Tumbling Windows</a:t>
            </a:r>
          </a:p>
        </p:txBody>
      </p:sp>
      <p:sp>
        <p:nvSpPr>
          <p:cNvPr id="3" name="Content Placeholder 2">
            <a:extLst>
              <a:ext uri="{FF2B5EF4-FFF2-40B4-BE49-F238E27FC236}">
                <a16:creationId xmlns:a16="http://schemas.microsoft.com/office/drawing/2014/main" id="{93DF2E70-C305-45D6-BAAE-646117785273}"/>
              </a:ext>
            </a:extLst>
          </p:cNvPr>
          <p:cNvSpPr>
            <a:spLocks noGrp="1"/>
          </p:cNvSpPr>
          <p:nvPr>
            <p:ph idx="1"/>
          </p:nvPr>
        </p:nvSpPr>
        <p:spPr/>
        <p:txBody>
          <a:bodyPr/>
          <a:lstStyle/>
          <a:p>
            <a:endParaRPr lang="en-US"/>
          </a:p>
        </p:txBody>
      </p:sp>
      <p:pic>
        <p:nvPicPr>
          <p:cNvPr id="4098" name="Picture 2" descr="Stream Analytics tumbling window 5 mins">
            <a:extLst>
              <a:ext uri="{FF2B5EF4-FFF2-40B4-BE49-F238E27FC236}">
                <a16:creationId xmlns:a16="http://schemas.microsoft.com/office/drawing/2014/main" id="{D7A9C91B-0F00-4C56-920C-9750042EE1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8719" y="2129119"/>
            <a:ext cx="5757580" cy="3290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4668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6DE98-E0A1-4EC9-9ACC-C1D8332DE978}"/>
              </a:ext>
            </a:extLst>
          </p:cNvPr>
          <p:cNvSpPr>
            <a:spLocks noGrp="1"/>
          </p:cNvSpPr>
          <p:nvPr>
            <p:ph type="title"/>
          </p:nvPr>
        </p:nvSpPr>
        <p:spPr/>
        <p:txBody>
          <a:bodyPr/>
          <a:lstStyle/>
          <a:p>
            <a:r>
              <a:rPr lang="en-US" dirty="0"/>
              <a:t>Hopping Windows</a:t>
            </a:r>
          </a:p>
        </p:txBody>
      </p:sp>
      <p:sp>
        <p:nvSpPr>
          <p:cNvPr id="3" name="Content Placeholder 2">
            <a:extLst>
              <a:ext uri="{FF2B5EF4-FFF2-40B4-BE49-F238E27FC236}">
                <a16:creationId xmlns:a16="http://schemas.microsoft.com/office/drawing/2014/main" id="{F28CF26E-7CA1-49CF-811E-5B98EC0B252D}"/>
              </a:ext>
            </a:extLst>
          </p:cNvPr>
          <p:cNvSpPr>
            <a:spLocks noGrp="1"/>
          </p:cNvSpPr>
          <p:nvPr>
            <p:ph idx="1"/>
          </p:nvPr>
        </p:nvSpPr>
        <p:spPr/>
        <p:txBody>
          <a:bodyPr/>
          <a:lstStyle/>
          <a:p>
            <a:endParaRPr lang="en-US"/>
          </a:p>
        </p:txBody>
      </p:sp>
      <p:pic>
        <p:nvPicPr>
          <p:cNvPr id="2050" name="Picture 2" descr="Stream Analytics hopping window diagram">
            <a:extLst>
              <a:ext uri="{FF2B5EF4-FFF2-40B4-BE49-F238E27FC236}">
                <a16:creationId xmlns:a16="http://schemas.microsoft.com/office/drawing/2014/main" id="{487C3DF7-27E2-45A5-B7ED-E8B054DFE7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0171" y="2375086"/>
            <a:ext cx="6167174" cy="2958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070657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3890</TotalTime>
  <Words>288</Words>
  <Application>Microsoft Office PowerPoint</Application>
  <PresentationFormat>Widescreen</PresentationFormat>
  <Paragraphs>73</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Retrospect</vt:lpstr>
      <vt:lpstr>Stream Analytics</vt:lpstr>
      <vt:lpstr>Scenarios</vt:lpstr>
      <vt:lpstr>A bunch of pipes</vt:lpstr>
      <vt:lpstr>Inputs</vt:lpstr>
      <vt:lpstr>Outputs</vt:lpstr>
      <vt:lpstr>Sampling</vt:lpstr>
      <vt:lpstr>Sliding Windows</vt:lpstr>
      <vt:lpstr>Tumbling Windows</vt:lpstr>
      <vt:lpstr>Hopping Windows</vt:lpstr>
      <vt:lpstr>Combining Data from Other Sources</vt:lpstr>
      <vt:lpstr>Augmenting with Functions</vt:lpstr>
      <vt:lpstr>Gotchas</vt:lpstr>
      <vt:lpstr>Find out more</vt:lpstr>
      <vt:lpstr>Steps</vt:lpstr>
      <vt:lpstr>rawData</vt:lpstr>
      <vt:lpstr>rollingAverages</vt:lpstr>
      <vt:lpstr>temperature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Stream Analytics</dc:title>
  <dc:creator>Simon Timms</dc:creator>
  <cp:lastModifiedBy>Simon Timms</cp:lastModifiedBy>
  <cp:revision>5</cp:revision>
  <dcterms:created xsi:type="dcterms:W3CDTF">2018-04-19T04:00:51Z</dcterms:created>
  <dcterms:modified xsi:type="dcterms:W3CDTF">2018-04-21T21:48:20Z</dcterms:modified>
</cp:coreProperties>
</file>

<file path=docProps/thumbnail.jpeg>
</file>